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acerncice.cz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hyperlink" Target="mailto:zs.cerncice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052011" cy="9122601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76672" y="899592"/>
            <a:ext cx="59046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Zápis do 1.ročníku</a:t>
            </a:r>
            <a:endParaRPr lang="cs-CZ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00708" y="1833293"/>
            <a:ext cx="52565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V</a:t>
            </a:r>
            <a:r>
              <a:rPr lang="cs-CZ" sz="1600" b="1" dirty="0" smtClean="0"/>
              <a:t>ážení rodiče, milé děti</a:t>
            </a:r>
            <a:r>
              <a:rPr lang="cs-CZ" sz="1600" dirty="0" smtClean="0"/>
              <a:t>, vzhledem k současným krizovým opatřením proběhne v letošním školním roce </a:t>
            </a:r>
            <a:r>
              <a:rPr lang="cs-CZ" sz="1600" b="1" dirty="0" smtClean="0"/>
              <a:t>zápis do 1.ročníku distančním formou.</a:t>
            </a:r>
          </a:p>
          <a:p>
            <a:pPr algn="ctr"/>
            <a:endParaRPr lang="cs-CZ" sz="1600" dirty="0"/>
          </a:p>
          <a:p>
            <a:pPr algn="ctr"/>
            <a:r>
              <a:rPr lang="cs-CZ" sz="1600" dirty="0" smtClean="0">
                <a:solidFill>
                  <a:srgbClr val="FF0000"/>
                </a:solidFill>
              </a:rPr>
              <a:t>Pro podání žádosti je stanoven </a:t>
            </a:r>
            <a:r>
              <a:rPr lang="cs-CZ" sz="1600" dirty="0" smtClean="0">
                <a:solidFill>
                  <a:srgbClr val="FF0000"/>
                </a:solidFill>
              </a:rPr>
              <a:t> termín od </a:t>
            </a:r>
            <a:r>
              <a:rPr lang="cs-CZ" sz="1600" dirty="0" smtClean="0">
                <a:solidFill>
                  <a:srgbClr val="FF0000"/>
                </a:solidFill>
              </a:rPr>
              <a:t>1. do 30.dubna 2021</a:t>
            </a:r>
          </a:p>
          <a:p>
            <a:pPr algn="ctr"/>
            <a:endParaRPr lang="cs-CZ" sz="1600" dirty="0"/>
          </a:p>
          <a:p>
            <a:pPr algn="ctr"/>
            <a:r>
              <a:rPr lang="cs-CZ" sz="1600" dirty="0" smtClean="0"/>
              <a:t>Veškeré informace o průběhu zápisu najdete na webových stránkách školy</a:t>
            </a:r>
          </a:p>
          <a:p>
            <a:pPr algn="ctr"/>
            <a:r>
              <a:rPr lang="cs-CZ" sz="1600" dirty="0" smtClean="0">
                <a:hlinkClick r:id="rId3"/>
              </a:rPr>
              <a:t>www.skolacerncice.cz</a:t>
            </a:r>
            <a:endParaRPr lang="cs-CZ" sz="1600" dirty="0" smtClean="0"/>
          </a:p>
          <a:p>
            <a:r>
              <a:rPr lang="cs-CZ" sz="1600" dirty="0" smtClean="0">
                <a:solidFill>
                  <a:srgbClr val="00B050"/>
                </a:solidFill>
              </a:rPr>
              <a:t>Nabízíme: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i</a:t>
            </a:r>
            <a:r>
              <a:rPr lang="cs-CZ" sz="1600" dirty="0" smtClean="0"/>
              <a:t>ndividuální přístup ke všem žákům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j</a:t>
            </a:r>
            <a:r>
              <a:rPr lang="cs-CZ" sz="1600" dirty="0" smtClean="0"/>
              <a:t>sme malá škola s rodinným prostředím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k</a:t>
            </a:r>
            <a:r>
              <a:rPr lang="cs-CZ" sz="1600" dirty="0" smtClean="0"/>
              <a:t>valitní a přátelské vztahy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m</a:t>
            </a:r>
            <a:r>
              <a:rPr lang="cs-CZ" sz="1600" dirty="0" smtClean="0"/>
              <a:t>oderně vybavená škola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ohyb na čerstvém vzduchu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600" dirty="0"/>
          </a:p>
          <a:p>
            <a:r>
              <a:rPr lang="cs-CZ" sz="1600" dirty="0" smtClean="0"/>
              <a:t>                                                             Těšíme se na Vás!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600" b="1" dirty="0"/>
          </a:p>
          <a:p>
            <a:r>
              <a:rPr lang="cs-CZ" sz="1600" b="1" dirty="0" smtClean="0"/>
              <a:t>Ředitelka školy: </a:t>
            </a:r>
            <a:r>
              <a:rPr lang="cs-CZ" sz="1600" dirty="0" smtClean="0"/>
              <a:t>Mgr. Miroslava Ježková, tel.: 739 471 584</a:t>
            </a:r>
          </a:p>
          <a:p>
            <a:r>
              <a:rPr lang="cs-CZ" sz="1600" b="1" dirty="0" smtClean="0"/>
              <a:t>E-mail: </a:t>
            </a:r>
            <a:r>
              <a:rPr lang="cs-CZ" sz="1600" dirty="0" smtClean="0">
                <a:hlinkClick r:id="rId4"/>
              </a:rPr>
              <a:t>zs.cerncice@centrum.cz</a:t>
            </a:r>
            <a:endParaRPr lang="cs-CZ" sz="1600" dirty="0" smtClean="0"/>
          </a:p>
          <a:p>
            <a:r>
              <a:rPr lang="cs-CZ" sz="1600" b="1" dirty="0" smtClean="0"/>
              <a:t>Web: </a:t>
            </a:r>
            <a:r>
              <a:rPr lang="cs-CZ" sz="1600" dirty="0" smtClean="0">
                <a:hlinkClick r:id="rId3"/>
              </a:rPr>
              <a:t>www.skolacerncice.cz</a:t>
            </a:r>
            <a:r>
              <a:rPr lang="cs-CZ" sz="1600" dirty="0" smtClean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pic>
        <p:nvPicPr>
          <p:cNvPr id="5" name="Obrázek 4"/>
          <p:cNvPicPr/>
          <p:nvPr/>
        </p:nvPicPr>
        <p:blipFill>
          <a:blip r:embed="rId5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128" y="6804248"/>
            <a:ext cx="1009248" cy="1262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62698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97</Words>
  <Application>Microsoft Office PowerPoint</Application>
  <PresentationFormat>Předvádění na obrazovce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Sedláčková</dc:creator>
  <cp:lastModifiedBy>Ježková Miroslava</cp:lastModifiedBy>
  <cp:revision>5</cp:revision>
  <cp:lastPrinted>2021-03-16T06:25:32Z</cp:lastPrinted>
  <dcterms:created xsi:type="dcterms:W3CDTF">2021-03-12T19:37:30Z</dcterms:created>
  <dcterms:modified xsi:type="dcterms:W3CDTF">2021-03-16T06:26:37Z</dcterms:modified>
</cp:coreProperties>
</file>